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33CC"/>
    <a:srgbClr val="0066FF"/>
    <a:srgbClr val="0099FF"/>
    <a:srgbClr val="33CCFF"/>
    <a:srgbClr val="339933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2168"/>
  </p:normalViewPr>
  <p:slideViewPr>
    <p:cSldViewPr>
      <p:cViewPr varScale="1">
        <p:scale>
          <a:sx n="13" d="100"/>
          <a:sy n="13" d="100"/>
        </p:scale>
        <p:origin x="2582" y="197"/>
      </p:cViewPr>
      <p:guideLst>
        <p:guide orient="horz" pos="13607"/>
        <p:guide pos="102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scila Pascarelli P do Nascimento" userId="b768efccf0aa6e33" providerId="LiveId" clId="{60EF58DE-E998-495C-8F82-53548960E637}"/>
    <pc:docChg chg="undo redo custSel modSld">
      <pc:chgData name="Priscila Pascarelli P do Nascimento" userId="b768efccf0aa6e33" providerId="LiveId" clId="{60EF58DE-E998-495C-8F82-53548960E637}" dt="2023-12-14T20:00:41.622" v="397" actId="1076"/>
      <pc:docMkLst>
        <pc:docMk/>
      </pc:docMkLst>
      <pc:sldChg chg="modSp mod">
        <pc:chgData name="Priscila Pascarelli P do Nascimento" userId="b768efccf0aa6e33" providerId="LiveId" clId="{60EF58DE-E998-495C-8F82-53548960E637}" dt="2023-12-14T20:00:41.622" v="397" actId="1076"/>
        <pc:sldMkLst>
          <pc:docMk/>
          <pc:sldMk cId="0" sldId="256"/>
        </pc:sldMkLst>
        <pc:spChg chg="mod">
          <ac:chgData name="Priscila Pascarelli P do Nascimento" userId="b768efccf0aa6e33" providerId="LiveId" clId="{60EF58DE-E998-495C-8F82-53548960E637}" dt="2023-12-14T19:40:43.977" v="51" actId="404"/>
          <ac:spMkLst>
            <pc:docMk/>
            <pc:sldMk cId="0" sldId="256"/>
            <ac:spMk id="2" creationId="{A06712D9-BCF8-8614-4EDA-A091FB6CE756}"/>
          </ac:spMkLst>
        </pc:spChg>
        <pc:spChg chg="mod">
          <ac:chgData name="Priscila Pascarelli P do Nascimento" userId="b768efccf0aa6e33" providerId="LiveId" clId="{60EF58DE-E998-495C-8F82-53548960E637}" dt="2023-12-14T19:56:31.406" v="230" actId="1076"/>
          <ac:spMkLst>
            <pc:docMk/>
            <pc:sldMk cId="0" sldId="256"/>
            <ac:spMk id="4" creationId="{58A7817C-19B0-F467-AC73-B7C8FE5F90BD}"/>
          </ac:spMkLst>
        </pc:spChg>
        <pc:spChg chg="mod">
          <ac:chgData name="Priscila Pascarelli P do Nascimento" userId="b768efccf0aa6e33" providerId="LiveId" clId="{60EF58DE-E998-495C-8F82-53548960E637}" dt="2023-12-14T19:55:11.139" v="225" actId="1076"/>
          <ac:spMkLst>
            <pc:docMk/>
            <pc:sldMk cId="0" sldId="256"/>
            <ac:spMk id="5" creationId="{DA22632F-F183-1DCD-BA91-A93B8D93286B}"/>
          </ac:spMkLst>
        </pc:spChg>
        <pc:spChg chg="mod">
          <ac:chgData name="Priscila Pascarelli P do Nascimento" userId="b768efccf0aa6e33" providerId="LiveId" clId="{60EF58DE-E998-495C-8F82-53548960E637}" dt="2023-12-14T20:00:41.622" v="397" actId="1076"/>
          <ac:spMkLst>
            <pc:docMk/>
            <pc:sldMk cId="0" sldId="256"/>
            <ac:spMk id="7" creationId="{49359EA5-4D60-5599-C1CE-B9364DABD0D9}"/>
          </ac:spMkLst>
        </pc:spChg>
        <pc:spChg chg="mod">
          <ac:chgData name="Priscila Pascarelli P do Nascimento" userId="b768efccf0aa6e33" providerId="LiveId" clId="{60EF58DE-E998-495C-8F82-53548960E637}" dt="2023-12-14T19:54:15.839" v="217" actId="14100"/>
          <ac:spMkLst>
            <pc:docMk/>
            <pc:sldMk cId="0" sldId="256"/>
            <ac:spMk id="55" creationId="{A53C3693-0FDC-47E9-9B15-AA4A31A4ED1E}"/>
          </ac:spMkLst>
        </pc:spChg>
        <pc:spChg chg="mod">
          <ac:chgData name="Priscila Pascarelli P do Nascimento" userId="b768efccf0aa6e33" providerId="LiveId" clId="{60EF58DE-E998-495C-8F82-53548960E637}" dt="2023-12-14T19:54:44.091" v="223" actId="1076"/>
          <ac:spMkLst>
            <pc:docMk/>
            <pc:sldMk cId="0" sldId="256"/>
            <ac:spMk id="3075" creationId="{92CB2146-5635-80DD-1523-97A57E9BA8B1}"/>
          </ac:spMkLst>
        </pc:spChg>
        <pc:spChg chg="mod">
          <ac:chgData name="Priscila Pascarelli P do Nascimento" userId="b768efccf0aa6e33" providerId="LiveId" clId="{60EF58DE-E998-495C-8F82-53548960E637}" dt="2023-12-14T19:56:04.915" v="228" actId="1076"/>
          <ac:spMkLst>
            <pc:docMk/>
            <pc:sldMk cId="0" sldId="256"/>
            <ac:spMk id="3076" creationId="{A379742B-9603-0427-5714-FF64FAFB68C5}"/>
          </ac:spMkLst>
        </pc:spChg>
        <pc:spChg chg="mod">
          <ac:chgData name="Priscila Pascarelli P do Nascimento" userId="b768efccf0aa6e33" providerId="LiveId" clId="{60EF58DE-E998-495C-8F82-53548960E637}" dt="2023-12-14T20:00:26.082" v="395" actId="1076"/>
          <ac:spMkLst>
            <pc:docMk/>
            <pc:sldMk cId="0" sldId="256"/>
            <ac:spMk id="3077" creationId="{26D68094-4682-5F43-99FB-741DEAD5AE38}"/>
          </ac:spMkLst>
        </pc:spChg>
        <pc:spChg chg="mod">
          <ac:chgData name="Priscila Pascarelli P do Nascimento" userId="b768efccf0aa6e33" providerId="LiveId" clId="{60EF58DE-E998-495C-8F82-53548960E637}" dt="2023-12-14T20:00:32.457" v="396" actId="1076"/>
          <ac:spMkLst>
            <pc:docMk/>
            <pc:sldMk cId="0" sldId="256"/>
            <ac:spMk id="3078" creationId="{77D072C7-E522-CF37-6CB9-8917BFCD0C8B}"/>
          </ac:spMkLst>
        </pc:spChg>
        <pc:spChg chg="mod">
          <ac:chgData name="Priscila Pascarelli P do Nascimento" userId="b768efccf0aa6e33" providerId="LiveId" clId="{60EF58DE-E998-495C-8F82-53548960E637}" dt="2023-12-14T19:55:42.446" v="227" actId="1076"/>
          <ac:spMkLst>
            <pc:docMk/>
            <pc:sldMk cId="0" sldId="256"/>
            <ac:spMk id="3079" creationId="{FC5EF1BF-96AB-5AD9-FF2E-5CB25050ABC6}"/>
          </ac:spMkLst>
        </pc:spChg>
        <pc:spChg chg="mod">
          <ac:chgData name="Priscila Pascarelli P do Nascimento" userId="b768efccf0aa6e33" providerId="LiveId" clId="{60EF58DE-E998-495C-8F82-53548960E637}" dt="2023-12-14T19:54:55.878" v="224" actId="1076"/>
          <ac:spMkLst>
            <pc:docMk/>
            <pc:sldMk cId="0" sldId="256"/>
            <ac:spMk id="3112" creationId="{E82C6B53-FB64-7AA0-B904-0850CDF5487D}"/>
          </ac:spMkLst>
        </pc:spChg>
        <pc:spChg chg="mod">
          <ac:chgData name="Priscila Pascarelli P do Nascimento" userId="b768efccf0aa6e33" providerId="LiveId" clId="{60EF58DE-E998-495C-8F82-53548960E637}" dt="2023-12-14T19:56:47.233" v="232" actId="1076"/>
          <ac:spMkLst>
            <pc:docMk/>
            <pc:sldMk cId="0" sldId="256"/>
            <ac:spMk id="3116" creationId="{1E353E0B-2CB3-152E-50F5-E807CF6793E2}"/>
          </ac:spMkLst>
        </pc:spChg>
        <pc:graphicFrameChg chg="mod">
          <ac:chgData name="Priscila Pascarelli P do Nascimento" userId="b768efccf0aa6e33" providerId="LiveId" clId="{60EF58DE-E998-495C-8F82-53548960E637}" dt="2023-12-14T19:56:25.832" v="229" actId="1076"/>
          <ac:graphicFrameMkLst>
            <pc:docMk/>
            <pc:sldMk cId="0" sldId="256"/>
            <ac:graphicFrameMk id="64" creationId="{9C7ABFF0-578A-4587-BF58-24FD4D1CF53C}"/>
          </ac:graphicFrameMkLst>
        </pc:graphicFrameChg>
        <pc:graphicFrameChg chg="mod">
          <ac:chgData name="Priscila Pascarelli P do Nascimento" userId="b768efccf0aa6e33" providerId="LiveId" clId="{60EF58DE-E998-495C-8F82-53548960E637}" dt="2023-12-14T19:56:39.983" v="231" actId="1076"/>
          <ac:graphicFrameMkLst>
            <pc:docMk/>
            <pc:sldMk cId="0" sldId="256"/>
            <ac:graphicFrameMk id="3113" creationId="{04E9E396-D340-DEEC-8BB1-862F8829023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A76CE8-A904-411D-B2DE-A9FDB83A63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6FB778-5C7A-4169-A91F-EA7B907589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FCF53AE-5E36-54EE-080C-318CB34696F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0FC7A21-F7A1-412F-8715-120982C098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3F7EE17-43DA-44AA-95A8-10F1FEBAA6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55B3BBB-D2F6-42F5-B7FB-F65CA9C89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C079994-4A7C-4A70-BC2E-D4C9A0AB72E5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1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21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32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43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5543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1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3188320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534938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72BE-97BF-42B4-AD30-8694DD58D46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6435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42C4F-EAA7-45E9-AACE-CB53756A2C4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633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FC554-8F63-407A-8169-629D34B116E1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591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322625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64147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C8123-839E-4350-866A-63313B04105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2841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E6273-264D-4AD3-9063-53E8581E73AB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982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3325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320347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47358-A585-4A80-8054-3B35225A5F0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0995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A53C3693-0FDC-47E9-9B15-AA4A31A4ED1E}"/>
              </a:ext>
            </a:extLst>
          </p:cNvPr>
          <p:cNvSpPr txBox="1"/>
          <p:nvPr/>
        </p:nvSpPr>
        <p:spPr>
          <a:xfrm>
            <a:off x="1144588" y="5906101"/>
            <a:ext cx="30110112" cy="126609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7400" b="1" dirty="0">
                <a:solidFill>
                  <a:schemeClr val="tx1"/>
                </a:solidFill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</a:t>
            </a:r>
          </a:p>
          <a:p>
            <a:pPr eaLnBrk="1" hangingPunct="1">
              <a:defRPr/>
            </a:pPr>
            <a:endParaRPr lang="en-US" sz="3100" dirty="0">
              <a:solidFill>
                <a:srgbClr val="FF0000"/>
              </a:solidFill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92CB2146-5635-80DD-1523-97A57E9BA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288" y="7673421"/>
            <a:ext cx="27544712" cy="426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AUTOR 1¹, AUTOR 2², AUTOR 3³, AUTOR¹, AUTOR 5¹, AUTOR 6³, AUTOR 7², AUTOR 8²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pt-BR" altLang="pt-BR" sz="3000" dirty="0">
                <a:latin typeface="Arial" panose="020B0604020202020204" pitchFamily="34" charset="0"/>
                <a:cs typeface="Arial" panose="020B0604020202020204" pitchFamily="34" charset="0"/>
              </a:rPr>
              <a:t>E-mail para correspondência: </a:t>
            </a:r>
            <a:r>
              <a:rPr lang="pt-BR" altLang="pt-BR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xxxxxxxx@xxxxx.com.br</a:t>
            </a:r>
          </a:p>
        </p:txBody>
      </p:sp>
      <p:sp>
        <p:nvSpPr>
          <p:cNvPr id="3076" name="Subtitle 2">
            <a:extLst>
              <a:ext uri="{FF2B5EF4-FFF2-40B4-BE49-F238E27FC236}">
                <a16:creationId xmlns:a16="http://schemas.microsoft.com/office/drawing/2014/main" id="{A379742B-9603-0427-5714-FF64FAFB6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28" y="22899124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Métodos</a:t>
            </a:r>
            <a:endParaRPr lang="pt-BR" altLang="pt-BR" sz="54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nnnnnnnnnnbbbbbbbbbbbbbbbaaaaaaaaaaaaaaaaaaacccccccckkkkkkkkkkkkkkkkkkkpppppppppppppppnnnnnnnnnnbbbbbbbbbbbbbbbaaaaaaaaaaaaaaaaaaacccccccckkkkkkkkkkkkkkkkkkkppppppppppppppppnnnnnnnnnnbbbbbbbbbbbbbbbaaaaaaaaaaaaaaaaaaacccccccckkkkkkkkkkkkkkkkkkkpppppppppppppppp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aaaaaaaaaaaaaaaaacccccccckkkkkkkkkkkkkkkkkkkpppppppppppppppnnnnnnnnnnbbbbbbbbbbbbbbbaaaaaaaaaaaaaaaaaaacccccccckkkkkkkkkkkkkkkkkkkpppppppppppppppnnnnnnnn</a:t>
            </a: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7" name="Subtitle 2">
            <a:extLst>
              <a:ext uri="{FF2B5EF4-FFF2-40B4-BE49-F238E27FC236}">
                <a16:creationId xmlns:a16="http://schemas.microsoft.com/office/drawing/2014/main" id="{26D68094-4682-5F43-99FB-741DEAD5A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2892" y="26260167"/>
            <a:ext cx="14400213" cy="5384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Conclusão/Considerações finais</a:t>
            </a: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aaaaaaaaaaaaaaaaacccccccckkkkkkkkkkkkkkkkkkkppppppppppppppppnnnnnnnnnnbbbbbbbbbbbbbbbaaaaaaaaaaaaaaaaaaacccccccckkkkkkkkkkkkkkkkkkkpppppppppppppppnnnnnnnnnnbbbbbbbbbbbbbbbaaaaaaaaaaaaaaaaaaacccccccckkkkkkkkkkkkkkkkkkkpppppppppppppppnnnnnmmmmmmmmmmmmmmmmmmmmmmmmmmmmmmmmmmmmmmmmmm</a:t>
            </a:r>
            <a:endParaRPr lang="en-US" altLang="pt-BR" sz="32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3078" name="Subtitle 2">
            <a:extLst>
              <a:ext uri="{FF2B5EF4-FFF2-40B4-BE49-F238E27FC236}">
                <a16:creationId xmlns:a16="http://schemas.microsoft.com/office/drawing/2014/main" id="{77D072C7-E522-CF37-6CB9-8917BFCD0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8512" y="32141336"/>
            <a:ext cx="14400212" cy="4534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Referências</a:t>
            </a: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aaaaaaaaaaaaaaaaacccccccckkkkkkkkkkkkkkkkkkkppppppppppppppppnnnnnnnnnbbbbbbbbbbbbbbbaaaaaaaaaaaaaaaaaaacccccccccccccccccccccccccccccccccccccccccccccccccccccccccccccccccccccccc</a:t>
            </a:r>
          </a:p>
        </p:txBody>
      </p:sp>
      <p:sp>
        <p:nvSpPr>
          <p:cNvPr id="3079" name="Subtitle 2">
            <a:extLst>
              <a:ext uri="{FF2B5EF4-FFF2-40B4-BE49-F238E27FC236}">
                <a16:creationId xmlns:a16="http://schemas.microsoft.com/office/drawing/2014/main" id="{FC5EF1BF-96AB-5AD9-FF2E-5CB25050A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28" y="30430139"/>
            <a:ext cx="14400212" cy="1064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Resultados e Discussão</a:t>
            </a:r>
          </a:p>
          <a:p>
            <a:pPr algn="just"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nnnnnnnnnnbbbbbbbbbbbbbbbaaaaaaaaaaaaaaaaaaacccccccckkkkkkkkkkkkkkkkkkkppppppppppppppppnnnnnnnnnnbbbbbbbbbbbbbbbaaaaaaaaaaaaaaaaaaacccccccckkkkkkkkkkkkkkkkkkkppppppppppppppppnnnnnnnnnnbbbbbbbbbbbbbbbaaaaaaaaaaaaaaaaaaacccccccckkkkkkkkkkkkkkkkkkkppppppppppppppppnnnnnnnnnbbbbbbbbbbbbbbbaaaaaaaaaaaaaaaaaaacccccccckkkkkkkkkkkkkkkkkkkppppppppppppppppnnnnnnnnnnbbbbbbbbbbbbbbbaaaaaaaaaaaaaaaaaaacccccccckkkkkkkkkkkkkkkkkkkppppppppppppppppnnnnnnnnnnbbbbbbbbbbbbbbbaaaaaaaaaaaaaaaaaaacccccccckkkkkkkkkkkkkkkkkkkppppppppppppppppn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aaaaaaaaaaaaaaaaacccccccckkkkkkkkkkkkkkkkkkkpppppppppppppppnnnnnnnnnnbbbbbbbbbbbbbbbaaaa</a:t>
            </a:r>
            <a:endParaRPr lang="en-US" altLang="pt-BR" sz="32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64" name="Table 16">
            <a:extLst>
              <a:ext uri="{FF2B5EF4-FFF2-40B4-BE49-F238E27FC236}">
                <a16:creationId xmlns:a16="http://schemas.microsoft.com/office/drawing/2014/main" id="{9C7ABFF0-578A-4587-BF58-24FD4D1CF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326510"/>
              </p:ext>
            </p:extLst>
          </p:nvPr>
        </p:nvGraphicFramePr>
        <p:xfrm>
          <a:off x="16736220" y="13275883"/>
          <a:ext cx="14317665" cy="46561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63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1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2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4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5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12" name="Subtitle 2">
            <a:extLst>
              <a:ext uri="{FF2B5EF4-FFF2-40B4-BE49-F238E27FC236}">
                <a16:creationId xmlns:a16="http://schemas.microsoft.com/office/drawing/2014/main" id="{E82C6B53-FB64-7AA0-B904-0850CDF54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0" y="12444461"/>
            <a:ext cx="14400212" cy="693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algn="just"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n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aaaaaaaaaaaaaaaaacccccccckkkkkkkkkkkkkkkkkkkpppppppppppppppnnnnnnnnnnbbbbbbbbbbbbbbbaaaaaaaaaaaaaaaaaaacccccccckkkkkkkkkkkkkkkkkkkpppppppppppppppnnnnnnnnnnbbbbbbbbbbbbbbbaaaaaaaaaaaaaaaaaaacccccccckkkkkkkkkkkkkkkkkkkppppppppppppppppnnnnnnnnnnbbbbbbbbbbbbbbbaaaaaaaaaaaaaaaaaaacccccccckkkkkkkkkkkkkkkkkkkppppppppppppppppnnnnnnnnnnbbbbbbbbbbbbbbbaa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3113" name="Objeto 10">
            <a:extLst>
              <a:ext uri="{FF2B5EF4-FFF2-40B4-BE49-F238E27FC236}">
                <a16:creationId xmlns:a16="http://schemas.microsoft.com/office/drawing/2014/main" id="{04E9E396-D340-DEEC-8BB1-862F882902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813423"/>
              </p:ext>
            </p:extLst>
          </p:nvPr>
        </p:nvGraphicFramePr>
        <p:xfrm>
          <a:off x="16736220" y="19267150"/>
          <a:ext cx="14398625" cy="553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397562" imgH="5869963" progId="Excel.Chart.8">
                  <p:embed/>
                </p:oleObj>
              </mc:Choice>
              <mc:Fallback>
                <p:oleObj r:id="rId2" imgW="14397562" imgH="5869963" progId="Excel.Chart.8">
                  <p:embed/>
                  <p:pic>
                    <p:nvPicPr>
                      <p:cNvPr id="3113" name="Objeto 10">
                        <a:extLst>
                          <a:ext uri="{FF2B5EF4-FFF2-40B4-BE49-F238E27FC236}">
                            <a16:creationId xmlns:a16="http://schemas.microsoft.com/office/drawing/2014/main" id="{04E9E396-D340-DEEC-8BB1-862F882902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6220" y="19267150"/>
                        <a:ext cx="14398625" cy="553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4" name="Caixa de Texto 3">
            <a:extLst>
              <a:ext uri="{FF2B5EF4-FFF2-40B4-BE49-F238E27FC236}">
                <a16:creationId xmlns:a16="http://schemas.microsoft.com/office/drawing/2014/main" id="{1AD8F1A0-E58B-666E-8737-8C1302355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1645" y="1531145"/>
            <a:ext cx="495776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en-US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 DA INSTITUIÇÃO DE ORIGEM (OPCIONAL)</a:t>
            </a:r>
          </a:p>
        </p:txBody>
      </p:sp>
      <p:sp>
        <p:nvSpPr>
          <p:cNvPr id="3116" name="CaixaDeTexto 18">
            <a:extLst>
              <a:ext uri="{FF2B5EF4-FFF2-40B4-BE49-F238E27FC236}">
                <a16:creationId xmlns:a16="http://schemas.microsoft.com/office/drawing/2014/main" id="{1E353E0B-2CB3-152E-50F5-E807CF679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6220" y="24934364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4" name="CaixaDeTexto 1">
            <a:extLst>
              <a:ext uri="{FF2B5EF4-FFF2-40B4-BE49-F238E27FC236}">
                <a16:creationId xmlns:a16="http://schemas.microsoft.com/office/drawing/2014/main" id="{58A7817C-19B0-F467-AC73-B7C8FE5F9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6220" y="18063953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A22632F-F183-1DCD-BA91-A93B8D932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344" y="19379100"/>
            <a:ext cx="14400212" cy="33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Objetivos</a:t>
            </a:r>
          </a:p>
          <a:p>
            <a:pPr algn="just"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nnnnnnnnnnbbbbbbbbbbbbbbbaaaaaaaaaaaaaaaaaaacccccccckkkkkkkkkkkkkkkkkkkpppppppppppppppnnnnnnnnnnbbbbbbbbbbbbbbbaaaaaaaaaaaaaaaaaaacccccccckkkkkkkkkkkkkkkkkkkpppppppppppppppnnnnnnnnnnbbbbbbbbbbbbbbbaaaaaaaaaaaaaaaaaaacccccccckkkkkkkkkkkkkkkkkkkppppppppppppppppppp</a:t>
            </a:r>
            <a:endParaRPr lang="en-US" altLang="pt-BR" sz="32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359EA5-4D60-5599-C1CE-B9364DABD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6764" y="37171694"/>
            <a:ext cx="14400212" cy="298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5400" b="1" dirty="0">
                <a:latin typeface="Arial" panose="020B0604020202020204" pitchFamily="34" charset="0"/>
                <a:cs typeface="Geneva" pitchFamily="34" charset="0"/>
              </a:rPr>
              <a:t>Agradecimentos</a:t>
            </a: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nnnnnnnnnnbbbbbbbbbbbbbbbaaaaaaaaaaaaaaaaaaacccccccckkkkkkkkkkkkkkkkkkkpppppppppppppppnnnnnnnnnnbbbbbbbbbbbbbbbaaaaaaaaaaaaaaaaaaacccccccckkkkkkkkkkkkkkkkkkkpppppppppppppppnnnnnnnnnnbbbbbbbbbbbbbbbaaaaaaaaaaaaaaaaaaacccccccckkkkkkkkkkkkkkkkkkkppppppppppppppppppp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06712D9-BCF8-8614-4EDA-A091FB6C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121" y="42063945"/>
            <a:ext cx="30110112" cy="831850"/>
          </a:xfrm>
        </p:spPr>
        <p:txBody>
          <a:bodyPr/>
          <a:lstStyle/>
          <a:p>
            <a:pPr algn="just">
              <a:defRPr/>
            </a:pPr>
            <a:r>
              <a:rPr lang="pt-B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Descrição dos autores: </a:t>
            </a:r>
            <a:r>
              <a:rPr lang="pt-BR" altLang="pt-B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¹Instituição, Cidade, Estado, País. ²Instituição, Cidade, Estado, País. ³Instituição, Cidade, Estado, País.</a:t>
            </a:r>
          </a:p>
          <a:p>
            <a:pPr algn="just">
              <a:defRPr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CDE5D99-602F-FF5A-8501-E28D176625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060" y="1245976"/>
            <a:ext cx="6528331" cy="36721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o_Poster[Compatibility Mode]" id="{8231B994-2EAB-4923-B49F-EB428E854DF1}" vid="{17376A58-3B58-4C9A-A8C9-0C9437C7B31D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Template_E-Pôster IEF 2024</Template>
  <TotalTime>63</TotalTime>
  <Words>143</Words>
  <Application>Microsoft Office PowerPoint</Application>
  <PresentationFormat>Personalizar</PresentationFormat>
  <Paragraphs>50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Microsoft Excel Chart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Priscila Pascarelli P do Nascimento</dc:creator>
  <cp:lastModifiedBy>Priscila Pascarelli P do Nascimento</cp:lastModifiedBy>
  <cp:revision>2</cp:revision>
  <dcterms:created xsi:type="dcterms:W3CDTF">2023-12-14T17:05:53Z</dcterms:created>
  <dcterms:modified xsi:type="dcterms:W3CDTF">2026-10-13T13:02:47Z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